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-108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33FECF4-22F4-40B2-9867-C68168925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EF242E14-5096-42B4-A452-518603A07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B1DBADA4-A778-4DE5-9F07-8E5237385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C137-CCFE-41C6-A2BF-901BD91AE0CB}" type="datetimeFigureOut">
              <a:rPr lang="fr-FR" smtClean="0"/>
              <a:t>03/06/20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4F8DB35-2F8B-4CF4-A22B-16F5CDA92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75FAA298-09B9-4C45-91E7-BB157D21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DCEAB-768A-4127-93D2-A15C7FE752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99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AE3C63A-2DC2-4C4D-83C6-E8B6B7D6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20ADC559-D917-4735-8DD0-66E5615D0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382EB65-55B0-46D9-9879-3CEC69BB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C137-CCFE-41C6-A2BF-901BD91AE0CB}" type="datetimeFigureOut">
              <a:rPr lang="fr-FR" smtClean="0"/>
              <a:t>03/06/20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B33ADA45-06B8-4837-819A-0C23E02DA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C676A5C-CF40-4CF7-BBF1-DDE7BBC3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DCEAB-768A-4127-93D2-A15C7FE752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85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5027914D-703D-400B-ADBD-EC78C0F50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7F409BC0-E15E-4E24-B337-A1AE285A1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DE0C4A6-51C8-494B-BBF6-5E3BF4E3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C137-CCFE-41C6-A2BF-901BD91AE0CB}" type="datetimeFigureOut">
              <a:rPr lang="fr-FR" smtClean="0"/>
              <a:t>03/06/20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ED4CCBC3-5211-473B-BED7-BFD4A562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819D60DA-94BE-4C43-A7D9-24CD29C0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DCEAB-768A-4127-93D2-A15C7FE752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61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5F9D407-E350-483F-A612-E2FA8F43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0CFB5ED-AA53-4A24-A882-0B5FC0A0F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F927847B-EF89-43CB-898A-19A80714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C137-CCFE-41C6-A2BF-901BD91AE0CB}" type="datetimeFigureOut">
              <a:rPr lang="fr-FR" smtClean="0"/>
              <a:t>03/06/20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8B965218-C838-49B8-97FE-AED6FC26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7D149516-01EA-4BCB-A5D5-83CF7CCF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DCEAB-768A-4127-93D2-A15C7FE752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849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48FF99E-4DAA-4411-9B76-CED0F21C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C0F3DA2D-081A-4B2D-A576-0713B719B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BFB7EDA3-F0CE-4344-B0D0-6229956F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C137-CCFE-41C6-A2BF-901BD91AE0CB}" type="datetimeFigureOut">
              <a:rPr lang="fr-FR" smtClean="0"/>
              <a:t>03/06/20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9155F2D9-6E4C-483B-A15E-CCD05350C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948A459-831D-4544-B787-BFBC876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DCEAB-768A-4127-93D2-A15C7FE752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91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C8D6192-5BA8-4B3D-B346-C11C3F78A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8509D331-19F4-4D8B-9A01-D34587747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F0B05B2D-0CF3-41E0-B90C-4E7C14C64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0CB92ED7-127E-463D-86E9-AAE3F05EA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C137-CCFE-41C6-A2BF-901BD91AE0CB}" type="datetimeFigureOut">
              <a:rPr lang="fr-FR" smtClean="0"/>
              <a:t>03/06/20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6B54A5A7-92F6-47F5-925D-71641390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4E9F78A8-2A79-4025-96B2-17BA74D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DCEAB-768A-4127-93D2-A15C7FE752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60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CA06D94-EAD2-4210-969F-449D6F233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EE68090C-29D9-47FC-956D-F65FCE998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BC1859D5-A9FA-478B-9F2B-08A3906BC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E472B8FC-EE72-4E17-9F66-039F3F7C84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1241835E-E9DA-43F6-A9A7-F4E93AA061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ABC1B1FF-8668-4C4C-B4A2-FAE4607AA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C137-CCFE-41C6-A2BF-901BD91AE0CB}" type="datetimeFigureOut">
              <a:rPr lang="fr-FR" smtClean="0"/>
              <a:t>03/06/20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46CD11B1-624B-4828-ADC0-4BD3252C5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552B446A-D631-47BF-B529-0A8E853F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DCEAB-768A-4127-93D2-A15C7FE752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992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77E1582-5A81-48C7-9105-F4A187048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2003AFF8-1EDB-4FA4-88A0-2E26018B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C137-CCFE-41C6-A2BF-901BD91AE0CB}" type="datetimeFigureOut">
              <a:rPr lang="fr-FR" smtClean="0"/>
              <a:t>03/06/20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A5AF3368-C25A-4936-A475-4361893D0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0271635A-CC52-41B0-821E-CAA34FC5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DCEAB-768A-4127-93D2-A15C7FE752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777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72D879BD-8E4A-4840-A2CB-BA0124ED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C137-CCFE-41C6-A2BF-901BD91AE0CB}" type="datetimeFigureOut">
              <a:rPr lang="fr-FR" smtClean="0"/>
              <a:t>03/06/20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528E646-21F3-4B1D-AF1E-EE8816FAB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EC4E71B-27C7-472D-BAA8-2F59BBF73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DCEAB-768A-4127-93D2-A15C7FE752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58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B8CAE86-AB5F-464D-812B-8ACB520A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6A761501-0276-417B-91AA-2E2E826E9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74C4FD8-B886-40CA-A5BB-2D3EAB2C3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201A8847-ED4F-4E40-8D82-2CC42204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C137-CCFE-41C6-A2BF-901BD91AE0CB}" type="datetimeFigureOut">
              <a:rPr lang="fr-FR" smtClean="0"/>
              <a:t>03/06/20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84F988F2-82CF-47A2-B333-D381D5674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3FB0884A-C683-49D8-A3E2-5B48EDC11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DCEAB-768A-4127-93D2-A15C7FE752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7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30CB03E-BF43-440E-A6B0-C4896E00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D7741361-F3B8-41EB-A169-CADEFC6D6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33F37561-EC01-4729-B636-40345687C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3EB85B4F-F0B5-42B3-BC76-00B3FE412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C137-CCFE-41C6-A2BF-901BD91AE0CB}" type="datetimeFigureOut">
              <a:rPr lang="fr-FR" smtClean="0"/>
              <a:t>03/06/20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44EC189F-C3B2-4032-87BC-EB14DFCA5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1F9B72C2-6C53-43DD-877E-52B5AF1B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DCEAB-768A-4127-93D2-A15C7FE752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475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D1D59FD4-1CDE-4135-8D41-75E9C1539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A246411-C5A9-4022-B2F2-87B17088B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6CDD7414-7BFF-4E7B-98ED-F9F45B58C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EC137-CCFE-41C6-A2BF-901BD91AE0CB}" type="datetimeFigureOut">
              <a:rPr lang="fr-FR" smtClean="0"/>
              <a:t>03/06/20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9DF9F2E-38AC-4B6F-8B73-5393007C5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68117567-2B5C-429F-A4B8-0EFD239A4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DCEAB-768A-4127-93D2-A15C7FE752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3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g"/><Relationship Id="rId5" Type="http://schemas.openxmlformats.org/officeDocument/2006/relationships/image" Target="../media/image11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jpg"/><Relationship Id="rId5" Type="http://schemas.openxmlformats.org/officeDocument/2006/relationships/image" Target="../media/image11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5" Type="http://schemas.openxmlformats.org/officeDocument/2006/relationships/image" Target="../media/image11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g"/><Relationship Id="rId5" Type="http://schemas.openxmlformats.org/officeDocument/2006/relationships/image" Target="../media/image5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5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g"/><Relationship Id="rId5" Type="http://schemas.openxmlformats.org/officeDocument/2006/relationships/image" Target="../media/image5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g"/><Relationship Id="rId5" Type="http://schemas.openxmlformats.org/officeDocument/2006/relationships/image" Target="../media/image5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g"/><Relationship Id="rId5" Type="http://schemas.openxmlformats.org/officeDocument/2006/relationships/image" Target="../media/image11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C17FDA2-3FD5-45DD-A16F-941D6DDD3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t="2979" r="8491" b="19366"/>
          <a:stretch/>
        </p:blipFill>
        <p:spPr>
          <a:xfrm>
            <a:off x="-228824" y="1876"/>
            <a:ext cx="12420824" cy="68561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D77A9BCD-CD82-43AA-9BD8-6C35FAB02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586" y="1521775"/>
            <a:ext cx="5065029" cy="2334152"/>
          </a:xfrm>
        </p:spPr>
        <p:txBody>
          <a:bodyPr>
            <a:normAutofit fontScale="90000"/>
          </a:bodyPr>
          <a:lstStyle/>
          <a:p>
            <a:r>
              <a:rPr lang="fr-FR" sz="6700" b="1" dirty="0" smtClean="0"/>
              <a:t>Défoulées 2020 «</a:t>
            </a:r>
            <a:r>
              <a:rPr lang="fr-FR" sz="6700" b="1" dirty="0"/>
              <a:t> </a:t>
            </a:r>
            <a:r>
              <a:rPr lang="fr-FR" sz="6700" b="1" u="sng" dirty="0" smtClean="0"/>
              <a:t>Ca </a:t>
            </a:r>
            <a:r>
              <a:rPr lang="fr-FR" sz="6700" b="1" u="sng" dirty="0"/>
              <a:t>piaffe ! </a:t>
            </a:r>
            <a:r>
              <a:rPr lang="fr-FR" sz="6700" b="1" u="sng" dirty="0" smtClean="0"/>
              <a:t>Dans votre école?</a:t>
            </a:r>
            <a:r>
              <a:rPr lang="fr-FR" sz="6700" b="1" dirty="0"/>
              <a:t> </a:t>
            </a:r>
            <a:r>
              <a:rPr lang="fr-FR" sz="6700" b="1" dirty="0" smtClean="0"/>
              <a:t>»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0A945270-8FBA-4944-90B6-A4998F4BE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845" y="5261917"/>
            <a:ext cx="7068910" cy="980594"/>
          </a:xfrm>
        </p:spPr>
        <p:txBody>
          <a:bodyPr>
            <a:normAutofit/>
          </a:bodyPr>
          <a:lstStyle/>
          <a:p>
            <a:r>
              <a:rPr lang="fr-FR" sz="6000" dirty="0" smtClean="0"/>
              <a:t>Quizz audio !</a:t>
            </a:r>
            <a:endParaRPr lang="fr-FR" sz="6000" dirty="0"/>
          </a:p>
        </p:txBody>
      </p:sp>
      <p:pic>
        <p:nvPicPr>
          <p:cNvPr id="4" name="Image 3" descr="logoCPIE-BrenneBerry-cou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8" y="5567792"/>
            <a:ext cx="1705925" cy="1126149"/>
          </a:xfrm>
          <a:prstGeom prst="rect">
            <a:avLst/>
          </a:prstGeom>
        </p:spPr>
      </p:pic>
      <p:pic>
        <p:nvPicPr>
          <p:cNvPr id="5" name="Image 4" descr="PNR Brenne coul RV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13" y="5327258"/>
            <a:ext cx="1196240" cy="14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2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70DA7F88-66F3-4CAA-BA57-CFA4AD1B8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30" y="905115"/>
            <a:ext cx="9042355" cy="50446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F064A9-E136-43E1-B900-B61BDDC8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522"/>
          </a:xfrm>
        </p:spPr>
        <p:txBody>
          <a:bodyPr/>
          <a:lstStyle/>
          <a:p>
            <a:pPr algn="ctr"/>
            <a:r>
              <a:rPr lang="fr-FR" dirty="0"/>
              <a:t>A qui appartient ce chant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061881"/>
            <a:ext cx="5465886" cy="2115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5400" dirty="0" smtClean="0"/>
              <a:t>Moineau domestique</a:t>
            </a:r>
            <a:endParaRPr lang="fr-FR" sz="5400" dirty="0"/>
          </a:p>
        </p:txBody>
      </p:sp>
      <p:pic>
        <p:nvPicPr>
          <p:cNvPr id="4" name="MOINEAU DOMESTIQ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424" y="1397847"/>
            <a:ext cx="1245235" cy="124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1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7AB30AF-B0B1-4A07-B995-FCCFEB58D5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6" b="16027"/>
          <a:stretch/>
        </p:blipFill>
        <p:spPr>
          <a:xfrm>
            <a:off x="3296500" y="1179861"/>
            <a:ext cx="7881526" cy="510175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F064A9-E136-43E1-B900-B61BDDC8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522"/>
          </a:xfrm>
        </p:spPr>
        <p:txBody>
          <a:bodyPr/>
          <a:lstStyle/>
          <a:p>
            <a:pPr algn="ctr"/>
            <a:r>
              <a:rPr lang="fr-FR" dirty="0"/>
              <a:t>A qui appartient ce chant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2083" y="4130533"/>
            <a:ext cx="5465886" cy="2046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5400" dirty="0" smtClean="0"/>
              <a:t>Coucou gris</a:t>
            </a:r>
            <a:endParaRPr lang="fr-FR" sz="5400" dirty="0"/>
          </a:p>
        </p:txBody>
      </p:sp>
      <p:pic>
        <p:nvPicPr>
          <p:cNvPr id="4" name="COUCOU GR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36" y="1638128"/>
            <a:ext cx="1153700" cy="11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6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F064A9-E136-43E1-B900-B61BDDC8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522"/>
          </a:xfrm>
        </p:spPr>
        <p:txBody>
          <a:bodyPr/>
          <a:lstStyle/>
          <a:p>
            <a:pPr algn="ctr"/>
            <a:r>
              <a:rPr lang="fr-FR" dirty="0"/>
              <a:t>A qui appartient ce chant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24180" y="5720959"/>
            <a:ext cx="6091463" cy="688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5400" dirty="0" smtClean="0"/>
              <a:t>Hirondelle rustique</a:t>
            </a:r>
            <a:endParaRPr lang="fr-FR" sz="5400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DD21A3EB-E83D-4CE9-96DA-DB2310A19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82" y="889129"/>
            <a:ext cx="8934454" cy="4625876"/>
          </a:xfrm>
          <a:prstGeom prst="rect">
            <a:avLst/>
          </a:prstGeom>
        </p:spPr>
      </p:pic>
      <p:pic>
        <p:nvPicPr>
          <p:cNvPr id="7" name="HIRONDELLE RUSTIQ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645" y="2504400"/>
            <a:ext cx="1086913" cy="108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6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3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F064A9-E136-43E1-B900-B61BDDC8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522"/>
          </a:xfrm>
        </p:spPr>
        <p:txBody>
          <a:bodyPr/>
          <a:lstStyle/>
          <a:p>
            <a:pPr algn="ctr"/>
            <a:r>
              <a:rPr lang="fr-FR" dirty="0"/>
              <a:t>A qui appartient ce chant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5354818"/>
            <a:ext cx="5465886" cy="8221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5400" dirty="0" smtClean="0"/>
              <a:t>Buse variable</a:t>
            </a:r>
            <a:endParaRPr lang="fr-FR" sz="5400" dirty="0"/>
          </a:p>
        </p:txBody>
      </p:sp>
      <p:pic>
        <p:nvPicPr>
          <p:cNvPr id="8" name="Picture 8" descr="buse coll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t="4457" r="14764" b="2228"/>
          <a:stretch>
            <a:fillRect/>
          </a:stretch>
        </p:blipFill>
        <p:spPr bwMode="auto">
          <a:xfrm>
            <a:off x="5464768" y="883491"/>
            <a:ext cx="5186963" cy="575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USE VARIA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0600" y="1695337"/>
            <a:ext cx="1266633" cy="126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1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7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F064A9-E136-43E1-B900-B61BDDC8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522"/>
          </a:xfrm>
        </p:spPr>
        <p:txBody>
          <a:bodyPr/>
          <a:lstStyle/>
          <a:p>
            <a:pPr algn="ctr"/>
            <a:r>
              <a:rPr lang="fr-FR" dirty="0"/>
              <a:t>A qui appartient ce chant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098E1A7C-9ED9-4269-B4E6-13CD09AE6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31" y="935934"/>
            <a:ext cx="8279660" cy="5746083"/>
          </a:xfrm>
          <a:prstGeom prst="rect">
            <a:avLst/>
          </a:prstGeom>
        </p:spPr>
      </p:pic>
      <p:pic>
        <p:nvPicPr>
          <p:cNvPr id="13" name="MÉSANGE CHARBONNIÈRE">
            <a:hlinkClick r:id="" action="ppaction://media"/>
            <a:extLst>
              <a:ext uri="{FF2B5EF4-FFF2-40B4-BE49-F238E27FC236}">
                <a16:creationId xmlns="" xmlns:a16="http://schemas.microsoft.com/office/drawing/2014/main" id="{F52046E5-009D-4BC4-AD1B-96F30AF6E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148" y="1580865"/>
            <a:ext cx="1485570" cy="148557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3501" y="4302162"/>
            <a:ext cx="6155350" cy="18748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5400" dirty="0" smtClean="0"/>
              <a:t>Mésange </a:t>
            </a:r>
          </a:p>
          <a:p>
            <a:pPr marL="0" indent="0">
              <a:buNone/>
            </a:pPr>
            <a:r>
              <a:rPr lang="fr-FR" sz="5400" dirty="0" smtClean="0"/>
              <a:t>charbonnière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403613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F6D3EB03-C198-4F5F-9F22-9743B62FB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61" y="943264"/>
            <a:ext cx="8211005" cy="54740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F064A9-E136-43E1-B900-B61BDDC8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522"/>
          </a:xfrm>
        </p:spPr>
        <p:txBody>
          <a:bodyPr/>
          <a:lstStyle/>
          <a:p>
            <a:pPr algn="ctr"/>
            <a:r>
              <a:rPr lang="fr-FR" dirty="0"/>
              <a:t>A qui appartient ce chant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5274725"/>
            <a:ext cx="5465886" cy="9022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5400" dirty="0" smtClean="0"/>
              <a:t>Merle noir</a:t>
            </a:r>
            <a:endParaRPr lang="fr-FR" sz="5400" dirty="0"/>
          </a:p>
        </p:txBody>
      </p:sp>
      <p:pic>
        <p:nvPicPr>
          <p:cNvPr id="7" name="MERLE NOIR">
            <a:hlinkClick r:id="" action="ppaction://media"/>
            <a:extLst>
              <a:ext uri="{FF2B5EF4-FFF2-40B4-BE49-F238E27FC236}">
                <a16:creationId xmlns="" xmlns:a16="http://schemas.microsoft.com/office/drawing/2014/main" id="{BC4A32FA-4230-4161-A1B4-5FD940F52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0316" y="1554214"/>
            <a:ext cx="1794654" cy="17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2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2A688F5A-4060-4864-B56F-14CEF34CA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70" y="897976"/>
            <a:ext cx="8212758" cy="54751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F064A9-E136-43E1-B900-B61BDDC8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522"/>
          </a:xfrm>
        </p:spPr>
        <p:txBody>
          <a:bodyPr/>
          <a:lstStyle/>
          <a:p>
            <a:pPr algn="ctr"/>
            <a:r>
              <a:rPr lang="fr-FR" dirty="0"/>
              <a:t>A qui appartient ce chant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5125981"/>
            <a:ext cx="5465886" cy="1050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5400" dirty="0" smtClean="0"/>
              <a:t>Pigeon ramier</a:t>
            </a:r>
            <a:endParaRPr lang="fr-FR" sz="5400" dirty="0"/>
          </a:p>
        </p:txBody>
      </p:sp>
      <p:pic>
        <p:nvPicPr>
          <p:cNvPr id="9" name="PIGEON RAMIER">
            <a:hlinkClick r:id="" action="ppaction://media"/>
            <a:extLst>
              <a:ext uri="{FF2B5EF4-FFF2-40B4-BE49-F238E27FC236}">
                <a16:creationId xmlns="" xmlns:a16="http://schemas.microsoft.com/office/drawing/2014/main" id="{8C375F03-CC32-4BF6-9998-AE880BDB2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269" y="1332709"/>
            <a:ext cx="1905354" cy="19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0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68B68D33-D047-41C3-BA62-8D569C3C8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92" y="854472"/>
            <a:ext cx="8111791" cy="57468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F064A9-E136-43E1-B900-B61BDDC8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522"/>
          </a:xfrm>
        </p:spPr>
        <p:txBody>
          <a:bodyPr/>
          <a:lstStyle/>
          <a:p>
            <a:pPr algn="ctr"/>
            <a:r>
              <a:rPr lang="fr-FR" dirty="0"/>
              <a:t>A qui appartient ce chant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3259" y="4656861"/>
            <a:ext cx="5465886" cy="10738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5400" dirty="0" smtClean="0"/>
              <a:t>Pinson des arbres</a:t>
            </a:r>
            <a:endParaRPr lang="fr-FR" sz="5400" dirty="0"/>
          </a:p>
        </p:txBody>
      </p:sp>
      <p:pic>
        <p:nvPicPr>
          <p:cNvPr id="10" name="PINSON DES ARBRES">
            <a:hlinkClick r:id="" action="ppaction://media"/>
            <a:extLst>
              <a:ext uri="{FF2B5EF4-FFF2-40B4-BE49-F238E27FC236}">
                <a16:creationId xmlns="" xmlns:a16="http://schemas.microsoft.com/office/drawing/2014/main" id="{67856500-76E9-4C61-B1FA-53609FB77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576" y="1080985"/>
            <a:ext cx="1939681" cy="19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2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2ACD2A04-49BF-43B2-BE6E-648425DFE5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6" b="8472"/>
          <a:stretch/>
        </p:blipFill>
        <p:spPr>
          <a:xfrm>
            <a:off x="3706940" y="864705"/>
            <a:ext cx="7154201" cy="573927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F064A9-E136-43E1-B900-B61BDDC8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522"/>
          </a:xfrm>
        </p:spPr>
        <p:txBody>
          <a:bodyPr/>
          <a:lstStyle/>
          <a:p>
            <a:pPr algn="ctr"/>
            <a:r>
              <a:rPr lang="fr-FR" dirty="0"/>
              <a:t>A qui appartient ce chant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942909"/>
            <a:ext cx="5465886" cy="1234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5400" dirty="0" smtClean="0"/>
              <a:t>Martinet noir</a:t>
            </a:r>
            <a:endParaRPr lang="fr-FR" sz="5400" dirty="0"/>
          </a:p>
        </p:txBody>
      </p:sp>
      <p:pic>
        <p:nvPicPr>
          <p:cNvPr id="6" name="MARTINET NOIR">
            <a:hlinkClick r:id="" action="ppaction://media"/>
            <a:extLst>
              <a:ext uri="{FF2B5EF4-FFF2-40B4-BE49-F238E27FC236}">
                <a16:creationId xmlns="" xmlns:a16="http://schemas.microsoft.com/office/drawing/2014/main" id="{FB1CCEC6-DA47-4ABA-8616-4AD2EB12F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971" y="1580911"/>
            <a:ext cx="1794455" cy="179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5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BA6EC28A-4849-430A-B671-35BCDC5F8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5102" r="2259" b="4981"/>
          <a:stretch/>
        </p:blipFill>
        <p:spPr>
          <a:xfrm>
            <a:off x="2809145" y="980844"/>
            <a:ext cx="8803646" cy="55022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F064A9-E136-43E1-B900-B61BDDC8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522"/>
          </a:xfrm>
        </p:spPr>
        <p:txBody>
          <a:bodyPr/>
          <a:lstStyle/>
          <a:p>
            <a:pPr algn="ctr"/>
            <a:r>
              <a:rPr lang="fr-FR" dirty="0"/>
              <a:t>A qui appartient ce chant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6118" y="4439464"/>
            <a:ext cx="4221793" cy="1737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5400" dirty="0" smtClean="0"/>
              <a:t>Huppe </a:t>
            </a:r>
          </a:p>
          <a:p>
            <a:pPr marL="0" indent="0">
              <a:buNone/>
            </a:pPr>
            <a:r>
              <a:rPr lang="fr-FR" sz="5400" dirty="0" smtClean="0"/>
              <a:t>fasciée</a:t>
            </a:r>
            <a:endParaRPr lang="fr-FR" sz="5400" dirty="0"/>
          </a:p>
        </p:txBody>
      </p:sp>
      <p:pic>
        <p:nvPicPr>
          <p:cNvPr id="8" name="HUPPE FASCIÉE">
            <a:hlinkClick r:id="" action="ppaction://media"/>
            <a:extLst>
              <a:ext uri="{FF2B5EF4-FFF2-40B4-BE49-F238E27FC236}">
                <a16:creationId xmlns="" xmlns:a16="http://schemas.microsoft.com/office/drawing/2014/main" id="{F51E2E9A-1CDE-4410-A0B6-EDFE9FA2B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851" y="1315397"/>
            <a:ext cx="1956992" cy="19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6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F064A9-E136-43E1-B900-B61BDDC8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522"/>
          </a:xfrm>
        </p:spPr>
        <p:txBody>
          <a:bodyPr/>
          <a:lstStyle/>
          <a:p>
            <a:pPr algn="ctr"/>
            <a:r>
              <a:rPr lang="fr-FR" dirty="0"/>
              <a:t>A qui appartient ce chant ?</a:t>
            </a:r>
          </a:p>
        </p:txBody>
      </p:sp>
      <p:pic>
        <p:nvPicPr>
          <p:cNvPr id="4" name="TOURTERELLE TURQU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553" y="1510333"/>
            <a:ext cx="1839067" cy="1224285"/>
          </a:xfr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42BCB0E8-BAFD-4DB6-B327-ECE59C56EE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6075" r="2684" b="4110"/>
          <a:stretch/>
        </p:blipFill>
        <p:spPr>
          <a:xfrm>
            <a:off x="3398029" y="940628"/>
            <a:ext cx="8180439" cy="55945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5852" y="4084765"/>
            <a:ext cx="5383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/>
              <a:t>Tourterelle turque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332368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2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978C685C-3931-4978-8690-617BA61AC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04" y="916558"/>
            <a:ext cx="7862092" cy="524514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C5F064A9-E136-43E1-B900-B61BDDC8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522"/>
          </a:xfrm>
        </p:spPr>
        <p:txBody>
          <a:bodyPr/>
          <a:lstStyle/>
          <a:p>
            <a:pPr algn="ctr"/>
            <a:r>
              <a:rPr lang="fr-FR" dirty="0"/>
              <a:t>A qui appartient ce chant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1882" y="4553884"/>
            <a:ext cx="5926527" cy="16230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5400" dirty="0" smtClean="0"/>
              <a:t>Rouge-queue noir</a:t>
            </a:r>
            <a:endParaRPr lang="fr-FR" sz="5400" dirty="0"/>
          </a:p>
        </p:txBody>
      </p:sp>
      <p:pic>
        <p:nvPicPr>
          <p:cNvPr id="4" name="ROUGE-QUEUE NO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924" y="1832640"/>
            <a:ext cx="1496959" cy="14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1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105</Words>
  <Application>Microsoft Macintosh PowerPoint</Application>
  <PresentationFormat>Personnalisé</PresentationFormat>
  <Paragraphs>28</Paragraphs>
  <Slides>13</Slides>
  <Notes>0</Notes>
  <HiddenSlides>0</HiddenSlides>
  <MMClips>12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Défoulées 2020 « Ca piaffe ! Dans votre école? »</vt:lpstr>
      <vt:lpstr>A qui appartient ce chant ?</vt:lpstr>
      <vt:lpstr>A qui appartient ce chant ?</vt:lpstr>
      <vt:lpstr>A qui appartient ce chant ?</vt:lpstr>
      <vt:lpstr>A qui appartient ce chant ?</vt:lpstr>
      <vt:lpstr>A qui appartient ce chant ?</vt:lpstr>
      <vt:lpstr>A qui appartient ce chant ?</vt:lpstr>
      <vt:lpstr>A qui appartient ce chant ?</vt:lpstr>
      <vt:lpstr>A qui appartient ce chant ?</vt:lpstr>
      <vt:lpstr>A qui appartient ce chant ?</vt:lpstr>
      <vt:lpstr>A qui appartient ce chant ?</vt:lpstr>
      <vt:lpstr>A qui appartient ce chant ?</vt:lpstr>
      <vt:lpstr>A qui appartient ce chant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 Ca piaffe ! Dans mon jardin? » Session : 2018/2019</dc:title>
  <dc:creator>Poste</dc:creator>
  <cp:lastModifiedBy>Adrien METIVIER</cp:lastModifiedBy>
  <cp:revision>25</cp:revision>
  <dcterms:created xsi:type="dcterms:W3CDTF">2019-02-14T09:20:28Z</dcterms:created>
  <dcterms:modified xsi:type="dcterms:W3CDTF">2020-06-03T14:42:31Z</dcterms:modified>
</cp:coreProperties>
</file>