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MP3" ContentType="audio/unknown"/>
  <Default Extension="jpg" ContentType="image/jpeg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71" r:id="rId4"/>
    <p:sldId id="272" r:id="rId5"/>
    <p:sldId id="273" r:id="rId6"/>
    <p:sldId id="274" r:id="rId7"/>
    <p:sldId id="275" r:id="rId8"/>
    <p:sldId id="276" r:id="rId9"/>
    <p:sldId id="277" r:id="rId10"/>
    <p:sldId id="278" r:id="rId11"/>
    <p:sldId id="279" r:id="rId12"/>
    <p:sldId id="280" r:id="rId13"/>
    <p:sldId id="281" r:id="rId1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3" autoAdjust="0"/>
    <p:restoredTop sz="94660"/>
  </p:normalViewPr>
  <p:slideViewPr>
    <p:cSldViewPr snapToGrid="0">
      <p:cViewPr varScale="1">
        <p:scale>
          <a:sx n="127" d="100"/>
          <a:sy n="127" d="100"/>
        </p:scale>
        <p:origin x="-1080" y="-1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printerSettings" Target="printerSettings/printerSettings1.bin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B33FECF4-22F4-40B2-9867-C681689250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="" xmlns:a16="http://schemas.microsoft.com/office/drawing/2014/main" id="{EF242E14-5096-42B4-A452-518603A071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B1DBADA4-A778-4DE5-9F07-8E5237385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EC137-CCFE-41C6-A2BF-901BD91AE0CB}" type="datetimeFigureOut">
              <a:rPr lang="fr-FR" smtClean="0"/>
              <a:t>03/06/20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F4F8DB35-2F8B-4CF4-A22B-16F5CDA92D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75FAA298-09B9-4C45-91E7-BB157D211D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DCEAB-768A-4127-93D2-A15C7FE7526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79991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BAE3C63A-2DC2-4C4D-83C6-E8B6B7D66A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="" xmlns:a16="http://schemas.microsoft.com/office/drawing/2014/main" id="{20ADC559-D917-4735-8DD0-66E5615D02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4382EB65-55B0-46D9-9879-3CEC69BBE9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EC137-CCFE-41C6-A2BF-901BD91AE0CB}" type="datetimeFigureOut">
              <a:rPr lang="fr-FR" smtClean="0"/>
              <a:t>03/06/20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B33ADA45-06B8-4837-819A-0C23E02DAD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FC676A5C-CF40-4CF7-BBF1-DDE7BBC301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DCEAB-768A-4127-93D2-A15C7FE7526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78509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="" xmlns:a16="http://schemas.microsoft.com/office/drawing/2014/main" id="{5027914D-703D-400B-ADBD-EC78C0F50FD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="" xmlns:a16="http://schemas.microsoft.com/office/drawing/2014/main" id="{7F409BC0-E15E-4E24-B337-A1AE285A15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4DE0C4A6-51C8-494B-BBF6-5E3BF4E3BE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EC137-CCFE-41C6-A2BF-901BD91AE0CB}" type="datetimeFigureOut">
              <a:rPr lang="fr-FR" smtClean="0"/>
              <a:t>03/06/20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ED4CCBC3-5211-473B-BED7-BFD4A56238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819D60DA-94BE-4C43-A7D9-24CD29C0BD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DCEAB-768A-4127-93D2-A15C7FE7526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556117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B5F9D407-E350-483F-A612-E2FA8F432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90CFB5ED-AA53-4A24-A882-0B5FC0A0F2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F927847B-EF89-43CB-898A-19A8071474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EC137-CCFE-41C6-A2BF-901BD91AE0CB}" type="datetimeFigureOut">
              <a:rPr lang="fr-FR" smtClean="0"/>
              <a:t>03/06/20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8B965218-C838-49B8-97FE-AED6FC26B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7D149516-01EA-4BCB-A5D5-83CF7CCF63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DCEAB-768A-4127-93D2-A15C7FE7526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938493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548FF99E-4DAA-4411-9B76-CED0F21CCE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="" xmlns:a16="http://schemas.microsoft.com/office/drawing/2014/main" id="{C0F3DA2D-081A-4B2D-A576-0713B719B1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BFB7EDA3-F0CE-4344-B0D0-6229956FD9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EC137-CCFE-41C6-A2BF-901BD91AE0CB}" type="datetimeFigureOut">
              <a:rPr lang="fr-FR" smtClean="0"/>
              <a:t>03/06/20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9155F2D9-6E4C-483B-A15E-CCD05350C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2948A459-831D-4544-B787-BFBC876D16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DCEAB-768A-4127-93D2-A15C7FE7526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03918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9C8D6192-5BA8-4B3D-B346-C11C3F78A5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8509D331-19F4-4D8B-9A01-D345877475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="" xmlns:a16="http://schemas.microsoft.com/office/drawing/2014/main" id="{F0B05B2D-0CF3-41E0-B90C-4E7C14C64C3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="" xmlns:a16="http://schemas.microsoft.com/office/drawing/2014/main" id="{0CB92ED7-127E-463D-86E9-AAE3F05EA1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EC137-CCFE-41C6-A2BF-901BD91AE0CB}" type="datetimeFigureOut">
              <a:rPr lang="fr-FR" smtClean="0"/>
              <a:t>03/06/20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="" xmlns:a16="http://schemas.microsoft.com/office/drawing/2014/main" id="{6B54A5A7-92F6-47F5-925D-7164139077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="" xmlns:a16="http://schemas.microsoft.com/office/drawing/2014/main" id="{4E9F78A8-2A79-4025-96B2-17BA74D0A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DCEAB-768A-4127-93D2-A15C7FE7526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256026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DCA06D94-EAD2-4210-969F-449D6F2333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="" xmlns:a16="http://schemas.microsoft.com/office/drawing/2014/main" id="{EE68090C-29D9-47FC-956D-F65FCE9987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="" xmlns:a16="http://schemas.microsoft.com/office/drawing/2014/main" id="{BC1859D5-A9FA-478B-9F2B-08A3906BCB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="" xmlns:a16="http://schemas.microsoft.com/office/drawing/2014/main" id="{E472B8FC-EE72-4E17-9F66-039F3F7C84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="" xmlns:a16="http://schemas.microsoft.com/office/drawing/2014/main" id="{1241835E-E9DA-43F6-A9A7-F4E93AA061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="" xmlns:a16="http://schemas.microsoft.com/office/drawing/2014/main" id="{ABC1B1FF-8668-4C4C-B4A2-FAE4607AA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EC137-CCFE-41C6-A2BF-901BD91AE0CB}" type="datetimeFigureOut">
              <a:rPr lang="fr-FR" smtClean="0"/>
              <a:t>03/06/20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="" xmlns:a16="http://schemas.microsoft.com/office/drawing/2014/main" id="{46CD11B1-624B-4828-ADC0-4BD3252C5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="" xmlns:a16="http://schemas.microsoft.com/office/drawing/2014/main" id="{552B446A-D631-47BF-B529-0A8E853F6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DCEAB-768A-4127-93D2-A15C7FE7526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09928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077E1582-5A81-48C7-9105-F4A187048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="" xmlns:a16="http://schemas.microsoft.com/office/drawing/2014/main" id="{2003AFF8-1EDB-4FA4-88A0-2E26018BAE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EC137-CCFE-41C6-A2BF-901BD91AE0CB}" type="datetimeFigureOut">
              <a:rPr lang="fr-FR" smtClean="0"/>
              <a:t>03/06/20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="" xmlns:a16="http://schemas.microsoft.com/office/drawing/2014/main" id="{A5AF3368-C25A-4936-A475-4361893D0F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="" xmlns:a16="http://schemas.microsoft.com/office/drawing/2014/main" id="{0271635A-CC52-41B0-821E-CAA34FC5F2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DCEAB-768A-4127-93D2-A15C7FE7526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557779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="" xmlns:a16="http://schemas.microsoft.com/office/drawing/2014/main" id="{72D879BD-8E4A-4840-A2CB-BA0124ED0B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EC137-CCFE-41C6-A2BF-901BD91AE0CB}" type="datetimeFigureOut">
              <a:rPr lang="fr-FR" smtClean="0"/>
              <a:t>03/06/20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="" xmlns:a16="http://schemas.microsoft.com/office/drawing/2014/main" id="{F528E646-21F3-4B1D-AF1E-EE8816FAB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="" xmlns:a16="http://schemas.microsoft.com/office/drawing/2014/main" id="{1EC4E71B-27C7-472D-BAA8-2F59BBF73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DCEAB-768A-4127-93D2-A15C7FE7526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25874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6B8CAE86-AB5F-464D-812B-8ACB520A5E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="" xmlns:a16="http://schemas.microsoft.com/office/drawing/2014/main" id="{6A761501-0276-417B-91AA-2E2E826E97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="" xmlns:a16="http://schemas.microsoft.com/office/drawing/2014/main" id="{474C4FD8-B886-40CA-A5BB-2D3EAB2C34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="" xmlns:a16="http://schemas.microsoft.com/office/drawing/2014/main" id="{201A8847-ED4F-4E40-8D82-2CC4220499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EC137-CCFE-41C6-A2BF-901BD91AE0CB}" type="datetimeFigureOut">
              <a:rPr lang="fr-FR" smtClean="0"/>
              <a:t>03/06/20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="" xmlns:a16="http://schemas.microsoft.com/office/drawing/2014/main" id="{84F988F2-82CF-47A2-B333-D381D56749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="" xmlns:a16="http://schemas.microsoft.com/office/drawing/2014/main" id="{3FB0884A-C683-49D8-A3E2-5B48EDC11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DCEAB-768A-4127-93D2-A15C7FE7526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60786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D30CB03E-BF43-440E-A6B0-C4896E0088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="" xmlns:a16="http://schemas.microsoft.com/office/drawing/2014/main" id="{D7741361-F3B8-41EB-A169-CADEFC6D674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="" xmlns:a16="http://schemas.microsoft.com/office/drawing/2014/main" id="{33F37561-EC01-4729-B636-40345687CB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="" xmlns:a16="http://schemas.microsoft.com/office/drawing/2014/main" id="{3EB85B4F-F0B5-42B3-BC76-00B3FE4123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EC137-CCFE-41C6-A2BF-901BD91AE0CB}" type="datetimeFigureOut">
              <a:rPr lang="fr-FR" smtClean="0"/>
              <a:t>03/06/20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="" xmlns:a16="http://schemas.microsoft.com/office/drawing/2014/main" id="{44EC189F-C3B2-4032-87BC-EB14DFCA5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="" xmlns:a16="http://schemas.microsoft.com/office/drawing/2014/main" id="{1F9B72C2-6C53-43DD-877E-52B5AF1BB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DCEAB-768A-4127-93D2-A15C7FE7526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36475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="" xmlns:a16="http://schemas.microsoft.com/office/drawing/2014/main" id="{D1D59FD4-1CDE-4135-8D41-75E9C1539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="" xmlns:a16="http://schemas.microsoft.com/office/drawing/2014/main" id="{4A246411-C5A9-4022-B2F2-87B17088BD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="" xmlns:a16="http://schemas.microsoft.com/office/drawing/2014/main" id="{6CDD7414-7BFF-4E7B-98ED-F9F45B58C2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EEC137-CCFE-41C6-A2BF-901BD91AE0CB}" type="datetimeFigureOut">
              <a:rPr lang="fr-FR" smtClean="0"/>
              <a:t>03/06/20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="" xmlns:a16="http://schemas.microsoft.com/office/drawing/2014/main" id="{F9DF9F2E-38AC-4B6F-8B73-5393007C56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="" xmlns:a16="http://schemas.microsoft.com/office/drawing/2014/main" id="{68117567-2B5C-429F-A4B8-0EFD239A43C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1DCEAB-768A-4127-93D2-A15C7FE7526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38933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4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4.png"/><Relationship Id="rId5" Type="http://schemas.openxmlformats.org/officeDocument/2006/relationships/image" Target="../media/image11.png"/><Relationship Id="rId1" Type="http://schemas.microsoft.com/office/2007/relationships/media" Target="../media/media9.MP3"/><Relationship Id="rId2" Type="http://schemas.openxmlformats.org/officeDocument/2006/relationships/audio" Target="../media/media9.MP3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5.jpg"/><Relationship Id="rId5" Type="http://schemas.openxmlformats.org/officeDocument/2006/relationships/image" Target="../media/image11.png"/><Relationship Id="rId1" Type="http://schemas.microsoft.com/office/2007/relationships/media" Target="../media/media10.MP3"/><Relationship Id="rId2" Type="http://schemas.openxmlformats.org/officeDocument/2006/relationships/audio" Target="../media/media10.MP3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6.jpg"/><Relationship Id="rId5" Type="http://schemas.openxmlformats.org/officeDocument/2006/relationships/image" Target="../media/image11.png"/><Relationship Id="rId1" Type="http://schemas.microsoft.com/office/2007/relationships/media" Target="../media/media11.MP3"/><Relationship Id="rId2" Type="http://schemas.openxmlformats.org/officeDocument/2006/relationships/audio" Target="../media/media11.MP3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7.jpeg"/><Relationship Id="rId5" Type="http://schemas.openxmlformats.org/officeDocument/2006/relationships/image" Target="../media/image11.png"/><Relationship Id="rId1" Type="http://schemas.microsoft.com/office/2007/relationships/media" Target="../media/media12.MP3"/><Relationship Id="rId2" Type="http://schemas.openxmlformats.org/officeDocument/2006/relationships/audio" Target="../media/media12.MP3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4.jpg"/><Relationship Id="rId5" Type="http://schemas.openxmlformats.org/officeDocument/2006/relationships/image" Target="../media/image5.png"/><Relationship Id="rId1" Type="http://schemas.microsoft.com/office/2007/relationships/media" Target="../media/media1.MP3"/><Relationship Id="rId2" Type="http://schemas.openxmlformats.org/officeDocument/2006/relationships/audio" Target="../media/media1.MP3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6.jpg"/><Relationship Id="rId5" Type="http://schemas.openxmlformats.org/officeDocument/2006/relationships/image" Target="../media/image5.png"/><Relationship Id="rId1" Type="http://schemas.microsoft.com/office/2007/relationships/media" Target="../media/media2.MP3"/><Relationship Id="rId2" Type="http://schemas.openxmlformats.org/officeDocument/2006/relationships/audio" Target="../media/media2.MP3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7.jpg"/><Relationship Id="rId5" Type="http://schemas.openxmlformats.org/officeDocument/2006/relationships/image" Target="../media/image5.png"/><Relationship Id="rId1" Type="http://schemas.microsoft.com/office/2007/relationships/media" Target="../media/media3.MP3"/><Relationship Id="rId2" Type="http://schemas.openxmlformats.org/officeDocument/2006/relationships/audio" Target="../media/media3.MP3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8.jpg"/><Relationship Id="rId5" Type="http://schemas.openxmlformats.org/officeDocument/2006/relationships/image" Target="../media/image5.png"/><Relationship Id="rId1" Type="http://schemas.microsoft.com/office/2007/relationships/media" Target="../media/media4.MP3"/><Relationship Id="rId2" Type="http://schemas.openxmlformats.org/officeDocument/2006/relationships/audio" Target="../media/media4.MP3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9.jpg"/><Relationship Id="rId5" Type="http://schemas.openxmlformats.org/officeDocument/2006/relationships/image" Target="../media/image5.png"/><Relationship Id="rId1" Type="http://schemas.microsoft.com/office/2007/relationships/media" Target="../media/media5.MP3"/><Relationship Id="rId2" Type="http://schemas.openxmlformats.org/officeDocument/2006/relationships/audio" Target="../media/media5.MP3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0.jpg"/><Relationship Id="rId5" Type="http://schemas.openxmlformats.org/officeDocument/2006/relationships/image" Target="../media/image5.png"/><Relationship Id="rId1" Type="http://schemas.microsoft.com/office/2007/relationships/media" Target="../media/media6.MP3"/><Relationship Id="rId2" Type="http://schemas.openxmlformats.org/officeDocument/2006/relationships/audio" Target="../media/media6.MP3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1.png"/><Relationship Id="rId5" Type="http://schemas.openxmlformats.org/officeDocument/2006/relationships/image" Target="../media/image12.jpg"/><Relationship Id="rId1" Type="http://schemas.microsoft.com/office/2007/relationships/media" Target="../media/media7.MP3"/><Relationship Id="rId2" Type="http://schemas.openxmlformats.org/officeDocument/2006/relationships/audio" Target="../media/media7.MP3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3.jpg"/><Relationship Id="rId5" Type="http://schemas.openxmlformats.org/officeDocument/2006/relationships/image" Target="../media/image11.png"/><Relationship Id="rId1" Type="http://schemas.microsoft.com/office/2007/relationships/media" Target="../media/media8.MP3"/><Relationship Id="rId2" Type="http://schemas.openxmlformats.org/officeDocument/2006/relationships/audio" Target="../media/media8.MP3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="" xmlns:a16="http://schemas.microsoft.com/office/drawing/2014/main" id="{7C17FDA2-3FD5-45DD-A16F-941D6DDD3A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3" t="2979" r="8491" b="19366"/>
          <a:stretch/>
        </p:blipFill>
        <p:spPr>
          <a:xfrm>
            <a:off x="-228824" y="1876"/>
            <a:ext cx="12420824" cy="6856124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="" xmlns:a16="http://schemas.microsoft.com/office/drawing/2014/main" id="{D77A9BCD-CD82-43AA-9BD8-6C35FAB021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20586" y="1521775"/>
            <a:ext cx="5065029" cy="2334152"/>
          </a:xfrm>
        </p:spPr>
        <p:txBody>
          <a:bodyPr>
            <a:normAutofit fontScale="90000"/>
          </a:bodyPr>
          <a:lstStyle/>
          <a:p>
            <a:r>
              <a:rPr lang="fr-FR" sz="6700" b="1" dirty="0" smtClean="0"/>
              <a:t>Défoulées 2020 «</a:t>
            </a:r>
            <a:r>
              <a:rPr lang="fr-FR" sz="6700" b="1" dirty="0"/>
              <a:t> </a:t>
            </a:r>
            <a:r>
              <a:rPr lang="fr-FR" sz="6700" b="1" u="sng" dirty="0" smtClean="0"/>
              <a:t>Ca </a:t>
            </a:r>
            <a:r>
              <a:rPr lang="fr-FR" sz="6700" b="1" u="sng" dirty="0"/>
              <a:t>piaffe ! </a:t>
            </a:r>
            <a:r>
              <a:rPr lang="fr-FR" sz="6700" b="1" u="sng" dirty="0" smtClean="0"/>
              <a:t>Dans votre école?</a:t>
            </a:r>
            <a:r>
              <a:rPr lang="fr-FR" sz="6700" b="1" dirty="0"/>
              <a:t> </a:t>
            </a:r>
            <a:r>
              <a:rPr lang="fr-FR" sz="6700" b="1" dirty="0" smtClean="0"/>
              <a:t>»</a:t>
            </a:r>
            <a:endParaRPr lang="fr-FR" dirty="0">
              <a:solidFill>
                <a:schemeClr val="accent6"/>
              </a:solidFill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="" xmlns:a16="http://schemas.microsoft.com/office/drawing/2014/main" id="{0A945270-8FBA-4944-90B6-A4998F4BE8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79845" y="5261917"/>
            <a:ext cx="7068910" cy="980594"/>
          </a:xfrm>
        </p:spPr>
        <p:txBody>
          <a:bodyPr>
            <a:normAutofit/>
          </a:bodyPr>
          <a:lstStyle/>
          <a:p>
            <a:r>
              <a:rPr lang="fr-FR" sz="6000" dirty="0" smtClean="0"/>
              <a:t>Quizz audio !</a:t>
            </a:r>
            <a:endParaRPr lang="fr-FR" sz="6000" dirty="0"/>
          </a:p>
        </p:txBody>
      </p:sp>
      <p:pic>
        <p:nvPicPr>
          <p:cNvPr id="4" name="Image 3" descr="logoCPIE-BrenneBerry-coul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998" y="5567792"/>
            <a:ext cx="1705925" cy="1126149"/>
          </a:xfrm>
          <a:prstGeom prst="rect">
            <a:avLst/>
          </a:prstGeom>
        </p:spPr>
      </p:pic>
      <p:pic>
        <p:nvPicPr>
          <p:cNvPr id="5" name="Image 4" descr="PNR Brenne coul RVB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3613" y="5327258"/>
            <a:ext cx="1196240" cy="1453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3299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="" xmlns:a16="http://schemas.microsoft.com/office/drawing/2014/main" id="{70DA7F88-66F3-4CAA-BA57-CFA4AD1B8E7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2330" y="905115"/>
            <a:ext cx="9042355" cy="5044683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="" xmlns:a16="http://schemas.microsoft.com/office/drawing/2014/main" id="{C5F064A9-E136-43E1-B900-B61BDDC8FD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084522"/>
          </a:xfrm>
        </p:spPr>
        <p:txBody>
          <a:bodyPr/>
          <a:lstStyle/>
          <a:p>
            <a:pPr algn="ctr"/>
            <a:r>
              <a:rPr lang="fr-FR" dirty="0"/>
              <a:t>A qui appartient ce chant ?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4061881"/>
            <a:ext cx="5465886" cy="211508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5400" dirty="0" smtClean="0"/>
              <a:t>Moineau domestique</a:t>
            </a:r>
            <a:endParaRPr lang="fr-FR" sz="5400" dirty="0"/>
          </a:p>
        </p:txBody>
      </p:sp>
      <p:pic>
        <p:nvPicPr>
          <p:cNvPr id="4" name="MOINEAU DOMESTIQUE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61424" y="1397847"/>
            <a:ext cx="1245235" cy="1245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015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3144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="" xmlns:a16="http://schemas.microsoft.com/office/drawing/2014/main" id="{87AB30AF-B0B1-4A07-B995-FCCFEB58D56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956" b="16027"/>
          <a:stretch/>
        </p:blipFill>
        <p:spPr>
          <a:xfrm>
            <a:off x="3296500" y="1179861"/>
            <a:ext cx="7881526" cy="5101752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="" xmlns:a16="http://schemas.microsoft.com/office/drawing/2014/main" id="{C5F064A9-E136-43E1-B900-B61BDDC8FD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084522"/>
          </a:xfrm>
        </p:spPr>
        <p:txBody>
          <a:bodyPr/>
          <a:lstStyle/>
          <a:p>
            <a:pPr algn="ctr"/>
            <a:r>
              <a:rPr lang="fr-FR" dirty="0"/>
              <a:t>A qui appartient ce chant ?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72083" y="4130533"/>
            <a:ext cx="5465886" cy="204642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5400" dirty="0" smtClean="0"/>
              <a:t>Coucou gris</a:t>
            </a:r>
            <a:endParaRPr lang="fr-FR" sz="5400" dirty="0"/>
          </a:p>
        </p:txBody>
      </p:sp>
      <p:pic>
        <p:nvPicPr>
          <p:cNvPr id="4" name="COUCOU GRIS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70336" y="1638128"/>
            <a:ext cx="1153700" cy="1153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0653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9853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C5F064A9-E136-43E1-B900-B61BDDC8FD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084522"/>
          </a:xfrm>
        </p:spPr>
        <p:txBody>
          <a:bodyPr/>
          <a:lstStyle/>
          <a:p>
            <a:pPr algn="ctr"/>
            <a:r>
              <a:rPr lang="fr-FR" dirty="0"/>
              <a:t>A qui appartient ce chant ?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924180" y="5720959"/>
            <a:ext cx="6091463" cy="68832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5400" dirty="0" smtClean="0"/>
              <a:t>Hirondelle rustique</a:t>
            </a:r>
            <a:endParaRPr lang="fr-FR" sz="5400" dirty="0"/>
          </a:p>
        </p:txBody>
      </p:sp>
      <p:pic>
        <p:nvPicPr>
          <p:cNvPr id="6" name="Image 5">
            <a:extLst>
              <a:ext uri="{FF2B5EF4-FFF2-40B4-BE49-F238E27FC236}">
                <a16:creationId xmlns="" xmlns:a16="http://schemas.microsoft.com/office/drawing/2014/main" id="{DD21A3EB-E83D-4CE9-96DA-DB2310A191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7582" y="889129"/>
            <a:ext cx="8934454" cy="4625876"/>
          </a:xfrm>
          <a:prstGeom prst="rect">
            <a:avLst/>
          </a:prstGeom>
        </p:spPr>
      </p:pic>
      <p:pic>
        <p:nvPicPr>
          <p:cNvPr id="7" name="HIRONDELLE RUSTIQUE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46645" y="2504400"/>
            <a:ext cx="1086913" cy="1086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0680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11937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C5F064A9-E136-43E1-B900-B61BDDC8FD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084522"/>
          </a:xfrm>
        </p:spPr>
        <p:txBody>
          <a:bodyPr/>
          <a:lstStyle/>
          <a:p>
            <a:pPr algn="ctr"/>
            <a:r>
              <a:rPr lang="fr-FR" dirty="0"/>
              <a:t>A qui appartient ce chant ?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5354818"/>
            <a:ext cx="5465886" cy="82214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5400" dirty="0" smtClean="0"/>
              <a:t>Buse variable</a:t>
            </a:r>
            <a:endParaRPr lang="fr-FR" sz="5400" dirty="0"/>
          </a:p>
        </p:txBody>
      </p:sp>
      <p:pic>
        <p:nvPicPr>
          <p:cNvPr id="8" name="Picture 8" descr="buse collie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27" t="4457" r="14764" b="2228"/>
          <a:stretch>
            <a:fillRect/>
          </a:stretch>
        </p:blipFill>
        <p:spPr bwMode="auto">
          <a:xfrm>
            <a:off x="5464768" y="883491"/>
            <a:ext cx="5186963" cy="5755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BUSE VARIABLE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10600" y="1695337"/>
            <a:ext cx="1266633" cy="1266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5123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14722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C5F064A9-E136-43E1-B900-B61BDDC8FD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084522"/>
          </a:xfrm>
        </p:spPr>
        <p:txBody>
          <a:bodyPr/>
          <a:lstStyle/>
          <a:p>
            <a:pPr algn="ctr"/>
            <a:r>
              <a:rPr lang="fr-FR" dirty="0"/>
              <a:t>A qui appartient ce chant ?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="" xmlns:a16="http://schemas.microsoft.com/office/drawing/2014/main" id="{098E1A7C-9ED9-4269-B4E6-13CD09AE64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1631" y="935934"/>
            <a:ext cx="8279660" cy="5746083"/>
          </a:xfrm>
          <a:prstGeom prst="rect">
            <a:avLst/>
          </a:prstGeom>
        </p:spPr>
      </p:pic>
      <p:pic>
        <p:nvPicPr>
          <p:cNvPr id="13" name="MÉSANGE CHARBONNIÈRE">
            <a:hlinkClick r:id="" action="ppaction://media"/>
            <a:extLst>
              <a:ext uri="{FF2B5EF4-FFF2-40B4-BE49-F238E27FC236}">
                <a16:creationId xmlns="" xmlns:a16="http://schemas.microsoft.com/office/drawing/2014/main" id="{F52046E5-009D-4BC4-AD1B-96F30AF6E27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41148" y="1580865"/>
            <a:ext cx="1485570" cy="1485570"/>
          </a:xfrm>
          <a:prstGeom prst="rect">
            <a:avLst/>
          </a:prstGeom>
        </p:spPr>
      </p:pic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501" y="4302162"/>
            <a:ext cx="6155350" cy="187480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5400" dirty="0" smtClean="0"/>
              <a:t>Mésange </a:t>
            </a:r>
          </a:p>
          <a:p>
            <a:pPr marL="0" indent="0">
              <a:buNone/>
            </a:pPr>
            <a:r>
              <a:rPr lang="fr-FR" sz="5400" dirty="0" smtClean="0"/>
              <a:t>charbonnière</a:t>
            </a:r>
            <a:endParaRPr lang="fr-FR" sz="5400" dirty="0"/>
          </a:p>
        </p:txBody>
      </p:sp>
    </p:spTree>
    <p:extLst>
      <p:ext uri="{BB962C8B-B14F-4D97-AF65-F5344CB8AC3E}">
        <p14:creationId xmlns:p14="http://schemas.microsoft.com/office/powerpoint/2010/main" val="40361386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>
            <a:extLst>
              <a:ext uri="{FF2B5EF4-FFF2-40B4-BE49-F238E27FC236}">
                <a16:creationId xmlns="" xmlns:a16="http://schemas.microsoft.com/office/drawing/2014/main" id="{F6D3EB03-C198-4F5F-9F22-9743B62FB0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5961" y="943264"/>
            <a:ext cx="8211005" cy="5474003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="" xmlns:a16="http://schemas.microsoft.com/office/drawing/2014/main" id="{C5F064A9-E136-43E1-B900-B61BDDC8FD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084522"/>
          </a:xfrm>
        </p:spPr>
        <p:txBody>
          <a:bodyPr/>
          <a:lstStyle/>
          <a:p>
            <a:pPr algn="ctr"/>
            <a:r>
              <a:rPr lang="fr-FR" dirty="0"/>
              <a:t>A qui appartient ce chant ?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5274725"/>
            <a:ext cx="5465886" cy="90223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5400" dirty="0" smtClean="0"/>
              <a:t>Merle noir</a:t>
            </a:r>
            <a:endParaRPr lang="fr-FR" sz="5400" dirty="0"/>
          </a:p>
        </p:txBody>
      </p:sp>
      <p:pic>
        <p:nvPicPr>
          <p:cNvPr id="7" name="MERLE NOIR">
            <a:hlinkClick r:id="" action="ppaction://media"/>
            <a:extLst>
              <a:ext uri="{FF2B5EF4-FFF2-40B4-BE49-F238E27FC236}">
                <a16:creationId xmlns="" xmlns:a16="http://schemas.microsoft.com/office/drawing/2014/main" id="{BC4A32FA-4230-4161-A1B4-5FD940F520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20316" y="1554214"/>
            <a:ext cx="1794654" cy="1794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8270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>
            <a:extLst>
              <a:ext uri="{FF2B5EF4-FFF2-40B4-BE49-F238E27FC236}">
                <a16:creationId xmlns="" xmlns:a16="http://schemas.microsoft.com/office/drawing/2014/main" id="{2A688F5A-4060-4864-B56F-14CEF34CAC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2470" y="897976"/>
            <a:ext cx="8212758" cy="5475173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="" xmlns:a16="http://schemas.microsoft.com/office/drawing/2014/main" id="{C5F064A9-E136-43E1-B900-B61BDDC8FD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084522"/>
          </a:xfrm>
        </p:spPr>
        <p:txBody>
          <a:bodyPr/>
          <a:lstStyle/>
          <a:p>
            <a:pPr algn="ctr"/>
            <a:r>
              <a:rPr lang="fr-FR" dirty="0"/>
              <a:t>A qui appartient ce chant ?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5125981"/>
            <a:ext cx="5465886" cy="105098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5400" dirty="0" smtClean="0"/>
              <a:t>Pigeon ramier</a:t>
            </a:r>
            <a:endParaRPr lang="fr-FR" sz="5400" dirty="0"/>
          </a:p>
        </p:txBody>
      </p:sp>
      <p:pic>
        <p:nvPicPr>
          <p:cNvPr id="9" name="PIGEON RAMIER">
            <a:hlinkClick r:id="" action="ppaction://media"/>
            <a:extLst>
              <a:ext uri="{FF2B5EF4-FFF2-40B4-BE49-F238E27FC236}">
                <a16:creationId xmlns="" xmlns:a16="http://schemas.microsoft.com/office/drawing/2014/main" id="{8C375F03-CC32-4BF6-9998-AE880BDB2A6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0269" y="1332709"/>
            <a:ext cx="1905354" cy="1905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8085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0">
            <a:extLst>
              <a:ext uri="{FF2B5EF4-FFF2-40B4-BE49-F238E27FC236}">
                <a16:creationId xmlns="" xmlns:a16="http://schemas.microsoft.com/office/drawing/2014/main" id="{68B68D33-D047-41C3-BA62-8D569C3C86F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9292" y="854472"/>
            <a:ext cx="8111791" cy="5746891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="" xmlns:a16="http://schemas.microsoft.com/office/drawing/2014/main" id="{C5F064A9-E136-43E1-B900-B61BDDC8FD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084522"/>
          </a:xfrm>
        </p:spPr>
        <p:txBody>
          <a:bodyPr/>
          <a:lstStyle/>
          <a:p>
            <a:pPr algn="ctr"/>
            <a:r>
              <a:rPr lang="fr-FR" dirty="0"/>
              <a:t>A qui appartient ce chant ?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43259" y="4656861"/>
            <a:ext cx="5465886" cy="107386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5400" dirty="0" smtClean="0"/>
              <a:t>Pinson des arbres</a:t>
            </a:r>
            <a:endParaRPr lang="fr-FR" sz="5400" dirty="0"/>
          </a:p>
        </p:txBody>
      </p:sp>
      <p:pic>
        <p:nvPicPr>
          <p:cNvPr id="10" name="PINSON DES ARBRES">
            <a:hlinkClick r:id="" action="ppaction://media"/>
            <a:extLst>
              <a:ext uri="{FF2B5EF4-FFF2-40B4-BE49-F238E27FC236}">
                <a16:creationId xmlns="" xmlns:a16="http://schemas.microsoft.com/office/drawing/2014/main" id="{67856500-76E9-4C61-B1FA-53609FB773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87576" y="1080985"/>
            <a:ext cx="1939681" cy="1939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3246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="" xmlns:a16="http://schemas.microsoft.com/office/drawing/2014/main" id="{2ACD2A04-49BF-43B2-BE6E-648425DFE52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26" b="8472"/>
          <a:stretch/>
        </p:blipFill>
        <p:spPr>
          <a:xfrm>
            <a:off x="3706940" y="864705"/>
            <a:ext cx="7154201" cy="5739277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="" xmlns:a16="http://schemas.microsoft.com/office/drawing/2014/main" id="{C5F064A9-E136-43E1-B900-B61BDDC8FD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084522"/>
          </a:xfrm>
        </p:spPr>
        <p:txBody>
          <a:bodyPr/>
          <a:lstStyle/>
          <a:p>
            <a:pPr algn="ctr"/>
            <a:r>
              <a:rPr lang="fr-FR" dirty="0"/>
              <a:t>A qui appartient ce chant ?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4942909"/>
            <a:ext cx="5465886" cy="123405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5400" dirty="0" smtClean="0"/>
              <a:t>Martinet noir</a:t>
            </a:r>
            <a:endParaRPr lang="fr-FR" sz="5400" dirty="0"/>
          </a:p>
        </p:txBody>
      </p:sp>
      <p:pic>
        <p:nvPicPr>
          <p:cNvPr id="6" name="MARTINET NOIR">
            <a:hlinkClick r:id="" action="ppaction://media"/>
            <a:extLst>
              <a:ext uri="{FF2B5EF4-FFF2-40B4-BE49-F238E27FC236}">
                <a16:creationId xmlns="" xmlns:a16="http://schemas.microsoft.com/office/drawing/2014/main" id="{FB1CCEC6-DA47-4ABA-8616-4AD2EB12F43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94971" y="1580911"/>
            <a:ext cx="1794455" cy="1794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6541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="" xmlns:a16="http://schemas.microsoft.com/office/drawing/2014/main" id="{BA6EC28A-4849-430A-B671-35BCDC5F8C0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0" t="5102" r="2259" b="4981"/>
          <a:stretch/>
        </p:blipFill>
        <p:spPr>
          <a:xfrm>
            <a:off x="2809145" y="980844"/>
            <a:ext cx="8803646" cy="5502282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="" xmlns:a16="http://schemas.microsoft.com/office/drawing/2014/main" id="{C5F064A9-E136-43E1-B900-B61BDDC8FD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084522"/>
          </a:xfrm>
        </p:spPr>
        <p:txBody>
          <a:bodyPr/>
          <a:lstStyle/>
          <a:p>
            <a:pPr algn="ctr"/>
            <a:r>
              <a:rPr lang="fr-FR" dirty="0"/>
              <a:t>A qui appartient ce chant ?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66118" y="4439464"/>
            <a:ext cx="4221793" cy="173749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5400" dirty="0" smtClean="0"/>
              <a:t>Huppe </a:t>
            </a:r>
          </a:p>
          <a:p>
            <a:pPr marL="0" indent="0">
              <a:buNone/>
            </a:pPr>
            <a:r>
              <a:rPr lang="fr-FR" sz="5400" dirty="0" smtClean="0"/>
              <a:t>fasciée</a:t>
            </a:r>
            <a:endParaRPr lang="fr-FR" sz="5400" dirty="0"/>
          </a:p>
        </p:txBody>
      </p:sp>
      <p:pic>
        <p:nvPicPr>
          <p:cNvPr id="8" name="HUPPE FASCIÉE">
            <a:hlinkClick r:id="" action="ppaction://media"/>
            <a:extLst>
              <a:ext uri="{FF2B5EF4-FFF2-40B4-BE49-F238E27FC236}">
                <a16:creationId xmlns="" xmlns:a16="http://schemas.microsoft.com/office/drawing/2014/main" id="{F51E2E9A-1CDE-4410-A0B6-EDFE9FA2B8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96851" y="1315397"/>
            <a:ext cx="1956992" cy="1956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9610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/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="" xmlns:a16="http://schemas.microsoft.com/office/drawing/2014/main" id="{C5F064A9-E136-43E1-B900-B61BDDC8FD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084522"/>
          </a:xfrm>
        </p:spPr>
        <p:txBody>
          <a:bodyPr/>
          <a:lstStyle/>
          <a:p>
            <a:pPr algn="ctr"/>
            <a:r>
              <a:rPr lang="fr-FR" dirty="0"/>
              <a:t>A qui appartient ce chant ?</a:t>
            </a:r>
          </a:p>
        </p:txBody>
      </p:sp>
      <p:pic>
        <p:nvPicPr>
          <p:cNvPr id="4" name="TOURTERELLE TURQUE.MP3">
            <a:hlinkClick r:id="" action="ppaction://media"/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79553" y="1510333"/>
            <a:ext cx="1839067" cy="1224285"/>
          </a:xfrm>
        </p:spPr>
      </p:pic>
      <p:pic>
        <p:nvPicPr>
          <p:cNvPr id="6" name="Image 5">
            <a:extLst>
              <a:ext uri="{FF2B5EF4-FFF2-40B4-BE49-F238E27FC236}">
                <a16:creationId xmlns="" xmlns:a16="http://schemas.microsoft.com/office/drawing/2014/main" id="{42BCB0E8-BAFD-4DB6-B327-ECE59C56EE6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33" t="6075" r="2684" b="4110"/>
          <a:stretch/>
        </p:blipFill>
        <p:spPr>
          <a:xfrm>
            <a:off x="3398029" y="940628"/>
            <a:ext cx="8180439" cy="5594526"/>
          </a:xfrm>
          <a:prstGeom prst="rect">
            <a:avLst/>
          </a:prstGeom>
        </p:spPr>
      </p:pic>
      <p:sp>
        <p:nvSpPr>
          <p:cNvPr id="5" name="ZoneTexte 4"/>
          <p:cNvSpPr txBox="1"/>
          <p:nvPr/>
        </p:nvSpPr>
        <p:spPr>
          <a:xfrm>
            <a:off x="125852" y="4084765"/>
            <a:ext cx="538346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5400" dirty="0" smtClean="0"/>
              <a:t>Tourterelle turque</a:t>
            </a:r>
            <a:endParaRPr lang="fr-FR" sz="5400" dirty="0"/>
          </a:p>
        </p:txBody>
      </p:sp>
    </p:spTree>
    <p:extLst>
      <p:ext uri="{BB962C8B-B14F-4D97-AF65-F5344CB8AC3E}">
        <p14:creationId xmlns:p14="http://schemas.microsoft.com/office/powerpoint/2010/main" val="33236866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523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="" xmlns:a16="http://schemas.microsoft.com/office/drawing/2014/main" id="{978C685C-3931-4978-8690-617BA61AC75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8904" y="916558"/>
            <a:ext cx="7862092" cy="5245140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="" xmlns:a16="http://schemas.microsoft.com/office/drawing/2014/main" id="{C5F064A9-E136-43E1-B900-B61BDDC8FD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084522"/>
          </a:xfrm>
        </p:spPr>
        <p:txBody>
          <a:bodyPr/>
          <a:lstStyle/>
          <a:p>
            <a:pPr algn="ctr"/>
            <a:r>
              <a:rPr lang="fr-FR" dirty="0"/>
              <a:t>A qui appartient ce chant ?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11882" y="4553884"/>
            <a:ext cx="5926527" cy="162307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5400" dirty="0" smtClean="0"/>
              <a:t>Rouge-queue noir</a:t>
            </a:r>
            <a:endParaRPr lang="fr-FR" sz="5400" dirty="0"/>
          </a:p>
        </p:txBody>
      </p:sp>
      <p:pic>
        <p:nvPicPr>
          <p:cNvPr id="4" name="ROUGE-QUEUE NOIR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55924" y="1832640"/>
            <a:ext cx="1496959" cy="1496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8139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9106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215</TotalTime>
  <Words>105</Words>
  <Application>Microsoft Macintosh PowerPoint</Application>
  <PresentationFormat>Personnalisé</PresentationFormat>
  <Paragraphs>28</Paragraphs>
  <Slides>13</Slides>
  <Notes>0</Notes>
  <HiddenSlides>0</HiddenSlides>
  <MMClips>12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4" baseType="lpstr">
      <vt:lpstr>Thème Office</vt:lpstr>
      <vt:lpstr>Défoulées 2020 « Ca piaffe ! Dans votre école? »</vt:lpstr>
      <vt:lpstr>A qui appartient ce chant ?</vt:lpstr>
      <vt:lpstr>A qui appartient ce chant ?</vt:lpstr>
      <vt:lpstr>A qui appartient ce chant ?</vt:lpstr>
      <vt:lpstr>A qui appartient ce chant ?</vt:lpstr>
      <vt:lpstr>A qui appartient ce chant ?</vt:lpstr>
      <vt:lpstr>A qui appartient ce chant ?</vt:lpstr>
      <vt:lpstr>A qui appartient ce chant ?</vt:lpstr>
      <vt:lpstr>A qui appartient ce chant ?</vt:lpstr>
      <vt:lpstr>A qui appartient ce chant ?</vt:lpstr>
      <vt:lpstr>A qui appartient ce chant ?</vt:lpstr>
      <vt:lpstr>A qui appartient ce chant ?</vt:lpstr>
      <vt:lpstr>A qui appartient ce chant 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 Ca piaffe ! Dans mon jardin? » Session : 2018/2019</dc:title>
  <dc:creator>Poste</dc:creator>
  <cp:lastModifiedBy>Adrien METIVIER</cp:lastModifiedBy>
  <cp:revision>25</cp:revision>
  <dcterms:created xsi:type="dcterms:W3CDTF">2019-02-14T09:20:28Z</dcterms:created>
  <dcterms:modified xsi:type="dcterms:W3CDTF">2020-06-03T14:42:31Z</dcterms:modified>
</cp:coreProperties>
</file>